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50FDFD-977E-4D1C-93A7-D80A78D07824}" v="1" dt="2025-04-28T19:00:55.7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lby Davies" userId="95423fd1-342d-4b3a-94df-58a52859cbfd" providerId="ADAL" clId="{B650FDFD-977E-4D1C-93A7-D80A78D07824}"/>
    <pc:docChg chg="custSel modSld">
      <pc:chgData name="Shelby Davies" userId="95423fd1-342d-4b3a-94df-58a52859cbfd" providerId="ADAL" clId="{B650FDFD-977E-4D1C-93A7-D80A78D07824}" dt="2025-04-28T19:00:55.878" v="0" actId="27636"/>
      <pc:docMkLst>
        <pc:docMk/>
      </pc:docMkLst>
      <pc:sldChg chg="modSp mod">
        <pc:chgData name="Shelby Davies" userId="95423fd1-342d-4b3a-94df-58a52859cbfd" providerId="ADAL" clId="{B650FDFD-977E-4D1C-93A7-D80A78D07824}" dt="2025-04-28T19:00:55.878" v="0" actId="27636"/>
        <pc:sldMkLst>
          <pc:docMk/>
          <pc:sldMk cId="0" sldId="267"/>
        </pc:sldMkLst>
        <pc:spChg chg="mod">
          <ac:chgData name="Shelby Davies" userId="95423fd1-342d-4b3a-94df-58a52859cbfd" providerId="ADAL" clId="{B650FDFD-977E-4D1C-93A7-D80A78D07824}" dt="2025-04-28T19:00:55.878" v="0" actId="27636"/>
          <ac:spMkLst>
            <pc:docMk/>
            <pc:sldMk cId="0" sldId="267"/>
            <ac:spMk id="150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583A4BE-0242-E9A2-CD5D-B7237DC5C8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Student Presentation Slides Example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24550A-1ACB-C1E2-8049-85FB836195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13829-4F41-4DC1-967E-1B8AE89901F7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A2C33-4506-8949-0C97-8AFC39685A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56E880-AF79-5AE5-894C-3AEF0A466B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88522-1D9F-40DC-A6FD-0815C77D9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801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is a Source of Life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>
                <a:solidFill>
                  <a:srgbClr val="888888"/>
                </a:solidFill>
              </a:rPr>
              <a:t>By: [Student Name]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>
                <a:solidFill>
                  <a:srgbClr val="888888"/>
                </a:solidFill>
              </a:rPr>
              <a:t>Date: [Insert Date]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We Harm Water?</a:t>
            </a:r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Polluting rivers and lakes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Wasting water at home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Throwing trash into water bodies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We Protect Water?</a:t>
            </a:r>
            <a:endParaRPr/>
          </a:p>
        </p:txBody>
      </p:sp>
      <p:sp>
        <p:nvSpPr>
          <p:cNvPr id="145" name="Google Shape;145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Turn off the tap when brushing teeth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Take shorter showers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Use rain barrels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Don’t litter or pollute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Honouring Water: Indigenous Perspectives</a:t>
            </a:r>
            <a:endParaRPr/>
          </a:p>
        </p:txBody>
      </p:sp>
      <p:sp>
        <p:nvSpPr>
          <p:cNvPr id="151" name="Google Shape;151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First Nations, Métis, and Inuit people honour water with ceremonies.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Water is sacred and must be protected for future generations.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- Water is considered to be family.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Conclusion: Be a Water Hero!</a:t>
            </a:r>
            <a:endParaRPr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is life! Let’s protect it, respect it, and make sure everyone has clean water now and forever.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is Water Important?</a:t>
            </a:r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All living things need water to survive.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Water helps us stay healthy and grow food.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Animals and plants need it too!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 Humans Use Water For?</a:t>
            </a: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Drinking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Cooking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Bathing and cleaning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Relationship with Water</a:t>
            </a: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We swim, play, and relax in water.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We celebrate and honour water in traditions and ceremonies.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3. We are born from water.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4. Water can be viewed as a sibling in life.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 Animals Use Water For?</a:t>
            </a: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Drinking to stay alive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Cooling off and cleaning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Living or hunting in water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 Plants Use Water For?</a:t>
            </a:r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Making food through photosynthesis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Growing tall and strong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Staying healthy and green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Lives in Water?</a:t>
            </a:r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Animals: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Fish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Frogs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Plants: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Lily pads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Seaweed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Much Freshwater is on Earth?</a:t>
            </a:r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Earth has 70% water, but only 1% is freshwater that we can drink.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Needs for Survival</a:t>
            </a:r>
            <a:endParaRPr/>
          </a:p>
        </p:txBody>
      </p:sp>
      <p:sp>
        <p:nvSpPr>
          <p:cNvPr id="133" name="Google Shape;133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 human needs 2-3 liters of water every day.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Most plants need about 1 inch of water each week.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On-screen Show (4:3)</PresentationFormat>
  <Paragraphs>52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Water is a Source of Life</vt:lpstr>
      <vt:lpstr>Why is Water Important?</vt:lpstr>
      <vt:lpstr>What Do Humans Use Water For?</vt:lpstr>
      <vt:lpstr>Our Relationship with Water</vt:lpstr>
      <vt:lpstr>What Do Animals Use Water For?</vt:lpstr>
      <vt:lpstr>What Do Plants Use Water For?</vt:lpstr>
      <vt:lpstr>Who Lives in Water?</vt:lpstr>
      <vt:lpstr>How Much Freshwater is on Earth?</vt:lpstr>
      <vt:lpstr>Water Needs for Survival</vt:lpstr>
      <vt:lpstr>How Do We Harm Water?</vt:lpstr>
      <vt:lpstr>How Can We Protect Water?</vt:lpstr>
      <vt:lpstr>Honouring Water: Indigenous Perspectives</vt:lpstr>
      <vt:lpstr>Conclusion: Be a Water Hero!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Shelby Davies</cp:lastModifiedBy>
  <cp:revision>1</cp:revision>
  <dcterms:modified xsi:type="dcterms:W3CDTF">2025-04-28T19:01:05Z</dcterms:modified>
</cp:coreProperties>
</file>